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813" r:id="rId2"/>
    <p:sldMasterId id="2147483927" r:id="rId3"/>
    <p:sldMasterId id="2147483932" r:id="rId4"/>
    <p:sldMasterId id="2147483945" r:id="rId5"/>
    <p:sldMasterId id="2147483950" r:id="rId6"/>
    <p:sldMasterId id="2147484010" r:id="rId7"/>
  </p:sldMasterIdLst>
  <p:notesMasterIdLst>
    <p:notesMasterId r:id="rId29"/>
  </p:notesMasterIdLst>
  <p:sldIdLst>
    <p:sldId id="386" r:id="rId8"/>
    <p:sldId id="387" r:id="rId9"/>
    <p:sldId id="359" r:id="rId10"/>
    <p:sldId id="388" r:id="rId11"/>
    <p:sldId id="414" r:id="rId12"/>
    <p:sldId id="408" r:id="rId13"/>
    <p:sldId id="411" r:id="rId14"/>
    <p:sldId id="410" r:id="rId15"/>
    <p:sldId id="407" r:id="rId16"/>
    <p:sldId id="412" r:id="rId17"/>
    <p:sldId id="418" r:id="rId18"/>
    <p:sldId id="417" r:id="rId19"/>
    <p:sldId id="419" r:id="rId20"/>
    <p:sldId id="415" r:id="rId21"/>
    <p:sldId id="420" r:id="rId22"/>
    <p:sldId id="421" r:id="rId23"/>
    <p:sldId id="431" r:id="rId24"/>
    <p:sldId id="423" r:id="rId25"/>
    <p:sldId id="427" r:id="rId26"/>
    <p:sldId id="430" r:id="rId27"/>
    <p:sldId id="41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791DC"/>
    <a:srgbClr val="3366FF"/>
    <a:srgbClr val="FFFF99"/>
    <a:srgbClr val="FF6699"/>
    <a:srgbClr val="FF9933"/>
    <a:srgbClr val="34FC4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52D49895-6084-4EB9-A1AA-14298AC1E085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328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D0C7BE-3054-4E33-B360-8843EB4A797F}" type="slidenum">
              <a:rPr lang="zh-CN" alt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26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6874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0"/>
            <a:ext cx="9144173" cy="2387680"/>
          </a:xfrm>
          <a:prstGeom prst="rect">
            <a:avLst/>
          </a:prstGeom>
        </p:spPr>
        <p:txBody>
          <a:bodyPr lIns="91430" tIns="45718" rIns="91430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5"/>
            <a:ext cx="9144173" cy="1655817"/>
          </a:xfrm>
          <a:prstGeom prst="rect">
            <a:avLst/>
          </a:prstGeom>
        </p:spPr>
        <p:txBody>
          <a:bodyPr lIns="91430" tIns="45718" rIns="91430" bIns="45718"/>
          <a:lstStyle>
            <a:lvl1pPr marL="0" indent="0" algn="ctr">
              <a:buNone/>
              <a:defRPr sz="2400"/>
            </a:lvl1pPr>
            <a:lvl2pPr marL="455355" indent="0" algn="ctr">
              <a:buNone/>
              <a:defRPr sz="2000"/>
            </a:lvl2pPr>
            <a:lvl3pPr marL="910713" indent="0" algn="ctr">
              <a:buNone/>
              <a:defRPr sz="1700"/>
            </a:lvl3pPr>
            <a:lvl4pPr marL="1366071" indent="0" algn="ctr">
              <a:buNone/>
              <a:defRPr sz="1600"/>
            </a:lvl4pPr>
            <a:lvl5pPr marL="1820968" indent="0" algn="ctr">
              <a:buNone/>
              <a:defRPr sz="1600"/>
            </a:lvl5pPr>
            <a:lvl6pPr marL="2276326" indent="0" algn="ctr">
              <a:buNone/>
              <a:defRPr sz="1600"/>
            </a:lvl6pPr>
            <a:lvl7pPr marL="2731682" indent="0" algn="ctr">
              <a:buNone/>
              <a:defRPr sz="1600"/>
            </a:lvl7pPr>
            <a:lvl8pPr marL="3187035" indent="0" algn="ctr">
              <a:buNone/>
              <a:defRPr sz="1600"/>
            </a:lvl8pPr>
            <a:lvl9pPr marL="364239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14037"/>
      </p:ext>
    </p:extLst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34"/>
            <a:ext cx="5980067" cy="3275847"/>
          </a:xfrm>
          <a:prstGeom prst="rect">
            <a:avLst/>
          </a:prstGeom>
        </p:spPr>
        <p:txBody>
          <a:bodyPr vert="eaVert"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020525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71" y="365139"/>
            <a:ext cx="2628951" cy="5812032"/>
          </a:xfrm>
          <a:prstGeom prst="rect">
            <a:avLst/>
          </a:prstGeom>
        </p:spPr>
        <p:txBody>
          <a:bodyPr vert="eaVert"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2" y="365139"/>
            <a:ext cx="7734447" cy="5812032"/>
          </a:xfrm>
          <a:prstGeom prst="rect">
            <a:avLst/>
          </a:prstGeom>
        </p:spPr>
        <p:txBody>
          <a:bodyPr vert="eaVert"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7320114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93"/>
            <a:ext cx="5181699" cy="2098745"/>
          </a:xfr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40"/>
            <a:ext cx="5181699" cy="2100333"/>
          </a:xfr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2429238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783"/>
            <a:ext cx="12192000" cy="9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8" y="0"/>
            <a:ext cx="1674729" cy="17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67" indent="0" algn="ctr">
              <a:buNone/>
              <a:defRPr sz="2000"/>
            </a:lvl2pPr>
            <a:lvl3pPr marL="912621" indent="0" algn="ctr">
              <a:buNone/>
              <a:defRPr sz="1900"/>
            </a:lvl3pPr>
            <a:lvl4pPr marL="1368928" indent="0" algn="ctr">
              <a:buNone/>
              <a:defRPr sz="1600"/>
            </a:lvl4pPr>
            <a:lvl5pPr marL="1825241" indent="0" algn="ctr">
              <a:buNone/>
              <a:defRPr sz="1600"/>
            </a:lvl5pPr>
            <a:lvl6pPr marL="2281566" indent="0" algn="ctr">
              <a:buNone/>
              <a:defRPr sz="1600"/>
            </a:lvl6pPr>
            <a:lvl7pPr marL="2737856" indent="0" algn="ctr">
              <a:buNone/>
              <a:defRPr sz="1600"/>
            </a:lvl7pPr>
            <a:lvl8pPr marL="3194133" indent="0" algn="ctr">
              <a:buNone/>
              <a:defRPr sz="1600"/>
            </a:lvl8pPr>
            <a:lvl9pPr marL="365041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4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34"/>
            <a:ext cx="5980067" cy="3275847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5852281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7" indent="0">
              <a:buNone/>
              <a:defRPr sz="2000" b="1"/>
            </a:lvl2pPr>
            <a:lvl3pPr marL="912621" indent="0">
              <a:buNone/>
              <a:defRPr sz="1900" b="1"/>
            </a:lvl3pPr>
            <a:lvl4pPr marL="1368928" indent="0">
              <a:buNone/>
              <a:defRPr sz="1600" b="1"/>
            </a:lvl4pPr>
            <a:lvl5pPr marL="1825241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56" indent="0">
              <a:buNone/>
              <a:defRPr sz="1600" b="1"/>
            </a:lvl7pPr>
            <a:lvl8pPr marL="3194133" indent="0">
              <a:buNone/>
              <a:defRPr sz="1600" b="1"/>
            </a:lvl8pPr>
            <a:lvl9pPr marL="36504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7" indent="0">
              <a:buNone/>
              <a:defRPr sz="2000" b="1"/>
            </a:lvl2pPr>
            <a:lvl3pPr marL="912621" indent="0">
              <a:buNone/>
              <a:defRPr sz="1900" b="1"/>
            </a:lvl3pPr>
            <a:lvl4pPr marL="1368928" indent="0">
              <a:buNone/>
              <a:defRPr sz="1600" b="1"/>
            </a:lvl4pPr>
            <a:lvl5pPr marL="1825241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56" indent="0">
              <a:buNone/>
              <a:defRPr sz="1600" b="1"/>
            </a:lvl7pPr>
            <a:lvl8pPr marL="3194133" indent="0">
              <a:buNone/>
              <a:defRPr sz="1600" b="1"/>
            </a:lvl8pPr>
            <a:lvl9pPr marL="36504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2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67" indent="0">
              <a:buNone/>
              <a:defRPr sz="2800"/>
            </a:lvl2pPr>
            <a:lvl3pPr marL="912621" indent="0">
              <a:buNone/>
              <a:defRPr sz="2400"/>
            </a:lvl3pPr>
            <a:lvl4pPr marL="1368928" indent="0">
              <a:buNone/>
              <a:defRPr sz="2000"/>
            </a:lvl4pPr>
            <a:lvl5pPr marL="1825241" indent="0">
              <a:buNone/>
              <a:defRPr sz="2000"/>
            </a:lvl5pPr>
            <a:lvl6pPr marL="2281566" indent="0">
              <a:buNone/>
              <a:defRPr sz="2000"/>
            </a:lvl6pPr>
            <a:lvl7pPr marL="2737856" indent="0">
              <a:buNone/>
              <a:defRPr sz="2000"/>
            </a:lvl7pPr>
            <a:lvl8pPr marL="3194133" indent="0">
              <a:buNone/>
              <a:defRPr sz="2000"/>
            </a:lvl8pPr>
            <a:lvl9pPr marL="365041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7" indent="0">
              <a:buNone/>
              <a:defRPr sz="1500"/>
            </a:lvl2pPr>
            <a:lvl3pPr marL="912621" indent="0">
              <a:buNone/>
              <a:defRPr sz="1200"/>
            </a:lvl3pPr>
            <a:lvl4pPr marL="1368928" indent="0">
              <a:buNone/>
              <a:defRPr sz="1100"/>
            </a:lvl4pPr>
            <a:lvl5pPr marL="1825241" indent="0">
              <a:buNone/>
              <a:defRPr sz="1100"/>
            </a:lvl5pPr>
            <a:lvl6pPr marL="2281566" indent="0">
              <a:buNone/>
              <a:defRPr sz="1100"/>
            </a:lvl6pPr>
            <a:lvl7pPr marL="2737856" indent="0">
              <a:buNone/>
              <a:defRPr sz="1100"/>
            </a:lvl7pPr>
            <a:lvl8pPr marL="3194133" indent="0">
              <a:buNone/>
              <a:defRPr sz="1100"/>
            </a:lvl8pPr>
            <a:lvl9pPr marL="365041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46" y="36523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5" y="36523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547"/>
          <p:cNvSpPr/>
          <p:nvPr userDrawn="1"/>
        </p:nvSpPr>
        <p:spPr>
          <a:xfrm flipV="1">
            <a:off x="292785" y="955563"/>
            <a:ext cx="11387859" cy="0"/>
          </a:xfrm>
          <a:prstGeom prst="line">
            <a:avLst/>
          </a:prstGeom>
          <a:ln w="5715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defTabSz="912621">
              <a:defRPr sz="3200"/>
            </a:pPr>
            <a:endParaRPr sz="23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879252" y="315612"/>
            <a:ext cx="5397725" cy="544841"/>
            <a:chOff x="1758500" y="631083"/>
            <a:chExt cx="10795450" cy="1089687"/>
          </a:xfrm>
        </p:grpSpPr>
        <p:sp>
          <p:nvSpPr>
            <p:cNvPr id="3" name="Shape 1545"/>
            <p:cNvSpPr/>
            <p:nvPr userDrawn="1"/>
          </p:nvSpPr>
          <p:spPr>
            <a:xfrm>
              <a:off x="1758500" y="631083"/>
              <a:ext cx="10795450" cy="73866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4000">
                  <a:solidFill>
                    <a:srgbClr val="656565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 defTabSz="646427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请在视图</a:t>
              </a:r>
              <a:r>
                <a:rPr lang="en-US" altLang="zh-CN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母版中修改您的标题文字</a:t>
              </a:r>
              <a:endParaRPr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Shape 1546"/>
            <p:cNvSpPr/>
            <p:nvPr userDrawn="1"/>
          </p:nvSpPr>
          <p:spPr>
            <a:xfrm>
              <a:off x="1771201" y="1351438"/>
              <a:ext cx="4895757" cy="36933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2000">
                  <a:solidFill>
                    <a:srgbClr val="656565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defRPr>
              </a:lvl1pPr>
            </a:lstStyle>
            <a:p>
              <a:pPr defTabSz="646427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Put your Amazing Sub Title Here</a:t>
              </a:r>
            </a:p>
          </p:txBody>
        </p:sp>
      </p:grpSp>
      <p:sp>
        <p:nvSpPr>
          <p:cNvPr id="8" name="Shape 1552"/>
          <p:cNvSpPr/>
          <p:nvPr userDrawn="1"/>
        </p:nvSpPr>
        <p:spPr>
          <a:xfrm>
            <a:off x="246449" y="209592"/>
            <a:ext cx="497347" cy="749125"/>
          </a:xfrm>
          <a:prstGeom prst="rect">
            <a:avLst/>
          </a:prstGeom>
          <a:ln w="12700">
            <a:miter lim="400000"/>
          </a:ln>
        </p:spPr>
        <p:txBody>
          <a:bodyPr wrap="none" lIns="35658" tIns="35658" rIns="35658" bIns="35658" anchor="ctr">
            <a:spAutoFit/>
          </a:bodyPr>
          <a:lstStyle>
            <a:lvl1pPr>
              <a:lnSpc>
                <a:spcPct val="150000"/>
              </a:lnSpc>
              <a:defRPr sz="4500">
                <a:solidFill>
                  <a:srgbClr val="53585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defTabSz="912621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3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Oval 69"/>
          <p:cNvSpPr/>
          <p:nvPr/>
        </p:nvSpPr>
        <p:spPr>
          <a:xfrm>
            <a:off x="10929208" y="731040"/>
            <a:ext cx="129341" cy="129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38" tIns="22838" rIns="45638" bIns="22838" rtlCol="0" anchor="ctr"/>
          <a:lstStyle/>
          <a:p>
            <a:pPr algn="ctr" defTabSz="912621">
              <a:defRPr/>
            </a:pP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Oval 70"/>
          <p:cNvSpPr/>
          <p:nvPr/>
        </p:nvSpPr>
        <p:spPr>
          <a:xfrm>
            <a:off x="11081652" y="731040"/>
            <a:ext cx="129341" cy="1293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38" tIns="22838" rIns="45638" bIns="22838" rtlCol="0" anchor="ctr"/>
          <a:lstStyle/>
          <a:p>
            <a:pPr algn="ctr" defTabSz="912621">
              <a:defRPr/>
            </a:pP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Oval 71"/>
          <p:cNvSpPr/>
          <p:nvPr/>
        </p:nvSpPr>
        <p:spPr>
          <a:xfrm>
            <a:off x="11234096" y="731040"/>
            <a:ext cx="129341" cy="129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38" tIns="22838" rIns="45638" bIns="22838" rtlCol="0" anchor="ctr"/>
          <a:lstStyle/>
          <a:p>
            <a:pPr algn="ctr" defTabSz="912621">
              <a:defRPr/>
            </a:pP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Oval 72"/>
          <p:cNvSpPr/>
          <p:nvPr/>
        </p:nvSpPr>
        <p:spPr>
          <a:xfrm>
            <a:off x="11386536" y="731040"/>
            <a:ext cx="129341" cy="1293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38" tIns="22838" rIns="45638" bIns="22838" rtlCol="0" anchor="ctr"/>
          <a:lstStyle/>
          <a:p>
            <a:pPr algn="ctr" defTabSz="912621">
              <a:defRPr/>
            </a:pP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Oval 73"/>
          <p:cNvSpPr/>
          <p:nvPr/>
        </p:nvSpPr>
        <p:spPr>
          <a:xfrm>
            <a:off x="11538980" y="731040"/>
            <a:ext cx="129341" cy="1293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38" tIns="22838" rIns="45638" bIns="22838" rtlCol="0" anchor="ctr"/>
          <a:lstStyle/>
          <a:p>
            <a:pPr algn="ctr" defTabSz="912621">
              <a:defRPr/>
            </a:pP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Shape 1551"/>
          <p:cNvSpPr/>
          <p:nvPr userDrawn="1"/>
        </p:nvSpPr>
        <p:spPr>
          <a:xfrm>
            <a:off x="747500" y="352525"/>
            <a:ext cx="25389" cy="448139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2621">
              <a:defRPr sz="3200">
                <a:solidFill>
                  <a:srgbClr val="FFFFFF"/>
                </a:solidFill>
              </a:defRPr>
            </a:pPr>
            <a:endParaRPr sz="23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8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987869"/>
      </p:ext>
    </p:extLst>
  </p:cSld>
  <p:clrMapOvr>
    <a:masterClrMapping/>
  </p:clrMapOvr>
  <p:transition spd="slow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3" y="1709802"/>
            <a:ext cx="10515799" cy="2852833"/>
          </a:xfrm>
          <a:prstGeom prst="rect">
            <a:avLst/>
          </a:prstGeom>
        </p:spPr>
        <p:txBody>
          <a:bodyPr lIns="91430" tIns="45718" rIns="91430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3" y="4589620"/>
            <a:ext cx="10515799" cy="1500237"/>
          </a:xfrm>
          <a:prstGeom prst="rect">
            <a:avLst/>
          </a:prstGeom>
        </p:spPr>
        <p:txBody>
          <a:bodyPr lIns="91430" tIns="45718" rIns="914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3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7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6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7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2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73188857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8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40559"/>
      </p:ext>
    </p:extLst>
  </p:cSld>
  <p:clrMapOvr>
    <a:masterClrMapping/>
  </p:clrMapOvr>
  <p:transition spd="slow" advTm="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541635"/>
      </p:ext>
    </p:extLst>
  </p:cSld>
  <p:clrMapOvr>
    <a:masterClrMapping/>
  </p:clrMapOvr>
  <p:transition spd="slow" advTm="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947761"/>
      </p:ext>
    </p:extLst>
  </p:cSld>
  <p:clrMapOvr>
    <a:masterClrMapping/>
  </p:clrMapOvr>
  <p:transition spd="slow" advTm="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545" y="2130689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25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8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3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4" y="4407093"/>
            <a:ext cx="103632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4" y="2906741"/>
            <a:ext cx="103632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6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4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31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08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8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61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3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1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0" y="120033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24" y="120033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9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44" y="153513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679" indent="0">
              <a:buNone/>
              <a:defRPr sz="2700" b="1"/>
            </a:lvl2pPr>
            <a:lvl3pPr marL="1215408" indent="0">
              <a:buNone/>
              <a:defRPr sz="2400" b="1"/>
            </a:lvl3pPr>
            <a:lvl4pPr marL="1823108" indent="0">
              <a:buNone/>
              <a:defRPr sz="2100" b="1"/>
            </a:lvl4pPr>
            <a:lvl5pPr marL="2430818" indent="0">
              <a:buNone/>
              <a:defRPr sz="2100" b="1"/>
            </a:lvl5pPr>
            <a:lvl6pPr marL="3038497" indent="0">
              <a:buNone/>
              <a:defRPr sz="2100" b="1"/>
            </a:lvl6pPr>
            <a:lvl7pPr marL="3646181" indent="0">
              <a:buNone/>
              <a:defRPr sz="2100" b="1"/>
            </a:lvl7pPr>
            <a:lvl8pPr marL="4253912" indent="0">
              <a:buNone/>
              <a:defRPr sz="2100" b="1"/>
            </a:lvl8pPr>
            <a:lvl9pPr marL="486160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4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25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679" indent="0">
              <a:buNone/>
              <a:defRPr sz="2700" b="1"/>
            </a:lvl2pPr>
            <a:lvl3pPr marL="1215408" indent="0">
              <a:buNone/>
              <a:defRPr sz="2400" b="1"/>
            </a:lvl3pPr>
            <a:lvl4pPr marL="1823108" indent="0">
              <a:buNone/>
              <a:defRPr sz="2100" b="1"/>
            </a:lvl4pPr>
            <a:lvl5pPr marL="2430818" indent="0">
              <a:buNone/>
              <a:defRPr sz="2100" b="1"/>
            </a:lvl5pPr>
            <a:lvl6pPr marL="3038497" indent="0">
              <a:buNone/>
              <a:defRPr sz="2100" b="1"/>
            </a:lvl6pPr>
            <a:lvl7pPr marL="3646181" indent="0">
              <a:buNone/>
              <a:defRPr sz="2100" b="1"/>
            </a:lvl7pPr>
            <a:lvl8pPr marL="4253912" indent="0">
              <a:buNone/>
              <a:defRPr sz="2100" b="1"/>
            </a:lvl8pPr>
            <a:lvl9pPr marL="486160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2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9" cy="4351484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834131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75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41" y="273245"/>
            <a:ext cx="6815667" cy="585311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75" y="1435189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679" indent="0">
              <a:buNone/>
              <a:defRPr sz="1600"/>
            </a:lvl2pPr>
            <a:lvl3pPr marL="1215408" indent="0">
              <a:buNone/>
              <a:defRPr sz="1300"/>
            </a:lvl3pPr>
            <a:lvl4pPr marL="1823108" indent="0">
              <a:buNone/>
              <a:defRPr sz="1200"/>
            </a:lvl4pPr>
            <a:lvl5pPr marL="2430818" indent="0">
              <a:buNone/>
              <a:defRPr sz="1200"/>
            </a:lvl5pPr>
            <a:lvl6pPr marL="3038497" indent="0">
              <a:buNone/>
              <a:defRPr sz="1200"/>
            </a:lvl6pPr>
            <a:lvl7pPr marL="3646181" indent="0">
              <a:buNone/>
              <a:defRPr sz="1200"/>
            </a:lvl7pPr>
            <a:lvl8pPr marL="4253912" indent="0">
              <a:buNone/>
              <a:defRPr sz="1200"/>
            </a:lvl8pPr>
            <a:lvl9pPr marL="486160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23" y="480079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23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679" indent="0">
              <a:buNone/>
              <a:defRPr sz="3700"/>
            </a:lvl2pPr>
            <a:lvl3pPr marL="1215408" indent="0">
              <a:buNone/>
              <a:defRPr sz="3200"/>
            </a:lvl3pPr>
            <a:lvl4pPr marL="1823108" indent="0">
              <a:buNone/>
              <a:defRPr sz="2700"/>
            </a:lvl4pPr>
            <a:lvl5pPr marL="2430818" indent="0">
              <a:buNone/>
              <a:defRPr sz="2700"/>
            </a:lvl5pPr>
            <a:lvl6pPr marL="3038497" indent="0">
              <a:buNone/>
              <a:defRPr sz="2700"/>
            </a:lvl6pPr>
            <a:lvl7pPr marL="3646181" indent="0">
              <a:buNone/>
              <a:defRPr sz="2700"/>
            </a:lvl7pPr>
            <a:lvl8pPr marL="4253912" indent="0">
              <a:buNone/>
              <a:defRPr sz="2700"/>
            </a:lvl8pPr>
            <a:lvl9pPr marL="4861606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23" y="53675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679" indent="0">
              <a:buNone/>
              <a:defRPr sz="1600"/>
            </a:lvl2pPr>
            <a:lvl3pPr marL="1215408" indent="0">
              <a:buNone/>
              <a:defRPr sz="1300"/>
            </a:lvl3pPr>
            <a:lvl4pPr marL="1823108" indent="0">
              <a:buNone/>
              <a:defRPr sz="1200"/>
            </a:lvl4pPr>
            <a:lvl5pPr marL="2430818" indent="0">
              <a:buNone/>
              <a:defRPr sz="1200"/>
            </a:lvl5pPr>
            <a:lvl6pPr marL="3038497" indent="0">
              <a:buNone/>
              <a:defRPr sz="1200"/>
            </a:lvl6pPr>
            <a:lvl7pPr marL="3646181" indent="0">
              <a:buNone/>
              <a:defRPr sz="1200"/>
            </a:lvl7pPr>
            <a:lvl8pPr marL="4253912" indent="0">
              <a:buNone/>
              <a:defRPr sz="1200"/>
            </a:lvl8pPr>
            <a:lvl9pPr marL="486160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23" y="20658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93" y="20658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09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64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5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32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85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2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365144"/>
            <a:ext cx="10515799" cy="1325607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9"/>
            <a:ext cx="4873667" cy="823940"/>
          </a:xfrm>
          <a:prstGeom prst="rect">
            <a:avLst/>
          </a:prstGeom>
        </p:spPr>
        <p:txBody>
          <a:bodyPr lIns="91430" tIns="45718" rIns="91430" bIns="45718" anchor="ctr" anchorCtr="0"/>
          <a:lstStyle>
            <a:lvl1pPr marL="0" indent="0">
              <a:buNone/>
              <a:defRPr sz="2800"/>
            </a:lvl1pPr>
            <a:lvl2pPr marL="455355" indent="0">
              <a:buNone/>
              <a:defRPr sz="2400"/>
            </a:lvl2pPr>
            <a:lvl3pPr marL="910713" indent="0">
              <a:buNone/>
              <a:defRPr sz="2000"/>
            </a:lvl3pPr>
            <a:lvl4pPr marL="1366071" indent="0">
              <a:buNone/>
              <a:defRPr sz="1700"/>
            </a:lvl4pPr>
            <a:lvl5pPr marL="1820968" indent="0">
              <a:buNone/>
              <a:defRPr sz="1700"/>
            </a:lvl5pPr>
            <a:lvl6pPr marL="2276326" indent="0">
              <a:buNone/>
              <a:defRPr sz="1700"/>
            </a:lvl6pPr>
            <a:lvl7pPr marL="2731682" indent="0">
              <a:buNone/>
              <a:defRPr sz="1700"/>
            </a:lvl7pPr>
            <a:lvl8pPr marL="3187035" indent="0">
              <a:buNone/>
              <a:defRPr sz="1700"/>
            </a:lvl8pPr>
            <a:lvl9pPr marL="364239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9"/>
            <a:ext cx="4873667" cy="3524403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9"/>
            <a:ext cx="4897669" cy="823940"/>
          </a:xfrm>
          <a:prstGeom prst="rect">
            <a:avLst/>
          </a:prstGeom>
        </p:spPr>
        <p:txBody>
          <a:bodyPr lIns="91430" tIns="45718" rIns="91430" bIns="45718" anchor="ctr" anchorCtr="0"/>
          <a:lstStyle>
            <a:lvl1pPr marL="0" indent="0">
              <a:buNone/>
              <a:defRPr sz="2800"/>
            </a:lvl1pPr>
            <a:lvl2pPr marL="455355" indent="0">
              <a:buNone/>
              <a:defRPr sz="2400"/>
            </a:lvl2pPr>
            <a:lvl3pPr marL="910713" indent="0">
              <a:buNone/>
              <a:defRPr sz="2000"/>
            </a:lvl3pPr>
            <a:lvl4pPr marL="1366071" indent="0">
              <a:buNone/>
              <a:defRPr sz="1700"/>
            </a:lvl4pPr>
            <a:lvl5pPr marL="1820968" indent="0">
              <a:buNone/>
              <a:defRPr sz="1700"/>
            </a:lvl5pPr>
            <a:lvl6pPr marL="2276326" indent="0">
              <a:buNone/>
              <a:defRPr sz="1700"/>
            </a:lvl6pPr>
            <a:lvl7pPr marL="2731682" indent="0">
              <a:buNone/>
              <a:defRPr sz="1700"/>
            </a:lvl7pPr>
            <a:lvl8pPr marL="3187035" indent="0">
              <a:buNone/>
              <a:defRPr sz="1700"/>
            </a:lvl8pPr>
            <a:lvl9pPr marL="364239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9"/>
            <a:ext cx="4897669" cy="3524403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7641253"/>
      </p:ext>
    </p:extLst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36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70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01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92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49469616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4315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16"/>
            <a:ext cx="3932311" cy="1600253"/>
          </a:xfrm>
          <a:prstGeom prst="rect">
            <a:avLst/>
          </a:prstGeom>
        </p:spPr>
        <p:txBody>
          <a:bodyPr lIns="91430" tIns="45718" rIns="91430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9"/>
            <a:ext cx="6172317" cy="4873788"/>
          </a:xfrm>
          <a:prstGeom prst="rect">
            <a:avLst/>
          </a:prstGeom>
        </p:spPr>
        <p:txBody>
          <a:bodyPr lIns="91430" tIns="45718" rIns="9143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71"/>
            <a:ext cx="3932311" cy="3811716"/>
          </a:xfrm>
          <a:prstGeom prst="rect">
            <a:avLst/>
          </a:prstGeom>
        </p:spPr>
        <p:txBody>
          <a:bodyPr lIns="91430" tIns="45718" rIns="91430" bIns="45718"/>
          <a:lstStyle>
            <a:lvl1pPr marL="0" indent="0">
              <a:buNone/>
              <a:defRPr sz="1600"/>
            </a:lvl1pPr>
            <a:lvl2pPr marL="455355" indent="0">
              <a:buNone/>
              <a:defRPr sz="1300"/>
            </a:lvl2pPr>
            <a:lvl3pPr marL="910713" indent="0">
              <a:buNone/>
              <a:defRPr sz="1200"/>
            </a:lvl3pPr>
            <a:lvl4pPr marL="1366071" indent="0">
              <a:buNone/>
              <a:defRPr sz="900"/>
            </a:lvl4pPr>
            <a:lvl5pPr marL="1820968" indent="0">
              <a:buNone/>
              <a:defRPr sz="900"/>
            </a:lvl5pPr>
            <a:lvl6pPr marL="2276326" indent="0">
              <a:buNone/>
              <a:defRPr sz="900"/>
            </a:lvl6pPr>
            <a:lvl7pPr marL="2731682" indent="0">
              <a:buNone/>
              <a:defRPr sz="900"/>
            </a:lvl7pPr>
            <a:lvl8pPr marL="3187035" indent="0">
              <a:buNone/>
              <a:defRPr sz="900"/>
            </a:lvl8pPr>
            <a:lvl9pPr marL="36423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6193528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16"/>
            <a:ext cx="4165428" cy="1600253"/>
          </a:xfrm>
          <a:prstGeom prst="rect">
            <a:avLst/>
          </a:prstGeom>
        </p:spPr>
        <p:txBody>
          <a:bodyPr lIns="91430" tIns="45718" rIns="91430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3"/>
            <a:ext cx="6172317" cy="5404031"/>
          </a:xfrm>
          <a:prstGeom prst="rect">
            <a:avLst/>
          </a:prstGeom>
        </p:spPr>
        <p:txBody>
          <a:bodyPr lIns="91430" tIns="45718" rIns="91430" bIns="45718"/>
          <a:lstStyle>
            <a:lvl1pPr marL="0" indent="0">
              <a:buNone/>
              <a:defRPr sz="3200"/>
            </a:lvl1pPr>
            <a:lvl2pPr marL="455355" indent="0">
              <a:buNone/>
              <a:defRPr sz="2800"/>
            </a:lvl2pPr>
            <a:lvl3pPr marL="910713" indent="0">
              <a:buNone/>
              <a:defRPr sz="2400"/>
            </a:lvl3pPr>
            <a:lvl4pPr marL="1366071" indent="0">
              <a:buNone/>
              <a:defRPr sz="2000"/>
            </a:lvl4pPr>
            <a:lvl5pPr marL="1820968" indent="0">
              <a:buNone/>
              <a:defRPr sz="2000"/>
            </a:lvl5pPr>
            <a:lvl6pPr marL="2276326" indent="0">
              <a:buNone/>
              <a:defRPr sz="2000"/>
            </a:lvl6pPr>
            <a:lvl7pPr marL="2731682" indent="0">
              <a:buNone/>
              <a:defRPr sz="2000"/>
            </a:lvl7pPr>
            <a:lvl8pPr marL="3187035" indent="0">
              <a:buNone/>
              <a:defRPr sz="2000"/>
            </a:lvl8pPr>
            <a:lvl9pPr marL="36423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71"/>
            <a:ext cx="4165428" cy="3811716"/>
          </a:xfrm>
          <a:prstGeom prst="rect">
            <a:avLst/>
          </a:prstGeom>
        </p:spPr>
        <p:txBody>
          <a:bodyPr lIns="91430" tIns="45718" rIns="91430" bIns="45718"/>
          <a:lstStyle>
            <a:lvl1pPr marL="0" indent="0">
              <a:buNone/>
              <a:defRPr sz="2000"/>
            </a:lvl1pPr>
            <a:lvl2pPr marL="455355" indent="0">
              <a:buNone/>
              <a:defRPr sz="1700"/>
            </a:lvl2pPr>
            <a:lvl3pPr marL="910713" indent="0">
              <a:buNone/>
              <a:defRPr sz="1600"/>
            </a:lvl3pPr>
            <a:lvl4pPr marL="1366071" indent="0">
              <a:buNone/>
              <a:defRPr sz="1300"/>
            </a:lvl4pPr>
            <a:lvl5pPr marL="1820968" indent="0">
              <a:buNone/>
              <a:defRPr sz="1300"/>
            </a:lvl5pPr>
            <a:lvl6pPr marL="2276326" indent="0">
              <a:buNone/>
              <a:defRPr sz="1300"/>
            </a:lvl6pPr>
            <a:lvl7pPr marL="2731682" indent="0">
              <a:buNone/>
              <a:defRPr sz="1300"/>
            </a:lvl7pPr>
            <a:lvl8pPr marL="3187035" indent="0">
              <a:buNone/>
              <a:defRPr sz="1300"/>
            </a:lvl8pPr>
            <a:lvl9pPr marL="3642396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1093761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6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7"/>
            <a:ext cx="10515224" cy="435172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5" y="6356749"/>
            <a:ext cx="2742447" cy="36427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3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36" fontAlgn="base">
                <a:spcBef>
                  <a:spcPct val="0"/>
                </a:spcBef>
                <a:spcAft>
                  <a:spcPct val="0"/>
                </a:spcAft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3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3" y="6356749"/>
            <a:ext cx="2742447" cy="36427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3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3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836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9" indent="-216709" algn="l" defTabSz="866836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6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45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61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381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2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14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628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047" indent="-216709" algn="l" defTabSz="866836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17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36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54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667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086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06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19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337" algn="l" defTabSz="8668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9941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advClick="0" advTm="0">
    <p:random/>
  </p:transition>
  <p:hf sldNum="0" hdr="0"/>
  <p:txStyles>
    <p:titleStyle>
      <a:lvl1pPr marL="0" lvl="0" indent="0" algn="ctr" defTabSz="108578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650" lvl="0" indent="-406650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225" lvl="1" indent="-340026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881" lvl="2" indent="-271101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9999" lvl="3" indent="-272020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06" lvl="4" indent="-271101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589" lvl="5" indent="-165419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425" lvl="6" indent="-165419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257" lvl="7" indent="-165419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092" lvl="8" indent="-165419" algn="l" defTabSz="10857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36" lvl="1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70" lvl="2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06" lvl="3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42" lvl="4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172" lvl="5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08" lvl="6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39" lvl="7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6674" lvl="8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07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02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52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03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52" indent="-304752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64" indent="-30475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2" tIns="45682" rIns="91272" bIns="456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2" tIns="45682" rIns="91272" bIns="4568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2" tIns="45682" rIns="91272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21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621">
                <a:defRPr/>
              </a:pPr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2" tIns="45682" rIns="91272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2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2" tIns="45682" rIns="91272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21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62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6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26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4" indent="-228174" algn="l" defTabSz="9126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22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82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67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51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699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93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08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46" indent="-228174" algn="l" defTabSz="9126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7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1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28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1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66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6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33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19" algn="l" defTabSz="9126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ransition spd="slow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14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28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4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57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573" indent="-228573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29" y="274639"/>
            <a:ext cx="10972800" cy="1143000"/>
          </a:xfrm>
          <a:prstGeom prst="rect">
            <a:avLst/>
          </a:prstGeom>
        </p:spPr>
        <p:txBody>
          <a:bodyPr vert="horz" lIns="92360" tIns="46206" rIns="92360" bIns="4620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9" y="1600226"/>
            <a:ext cx="10972800" cy="4525963"/>
          </a:xfrm>
          <a:prstGeom prst="rect">
            <a:avLst/>
          </a:prstGeom>
        </p:spPr>
        <p:txBody>
          <a:bodyPr vert="horz" lIns="92360" tIns="46206" rIns="92360" bIns="4620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44"/>
            <a:ext cx="2844800" cy="365125"/>
          </a:xfrm>
          <a:prstGeom prst="rect">
            <a:avLst/>
          </a:prstGeom>
        </p:spPr>
        <p:txBody>
          <a:bodyPr vert="horz" lIns="92360" tIns="46206" rIns="92360" bIns="462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40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700" y="6356544"/>
            <a:ext cx="3860800" cy="365125"/>
          </a:xfrm>
          <a:prstGeom prst="rect">
            <a:avLst/>
          </a:prstGeom>
        </p:spPr>
        <p:txBody>
          <a:bodyPr vert="horz" lIns="92360" tIns="46206" rIns="92360" bIns="462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4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5" y="6356544"/>
            <a:ext cx="2844800" cy="365125"/>
          </a:xfrm>
          <a:prstGeom prst="rect">
            <a:avLst/>
          </a:prstGeom>
        </p:spPr>
        <p:txBody>
          <a:bodyPr vert="horz" lIns="92360" tIns="46206" rIns="92360" bIns="462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40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540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2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540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763" indent="-455763" algn="l" defTabSz="1215408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530" indent="-379820" algn="l" defTabSz="1215408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249" indent="-303839" algn="l" defTabSz="121540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6949" indent="-303839" algn="l" defTabSz="1215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4658" indent="-303839" algn="l" defTabSz="1215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2347" indent="-303839" algn="l" defTabSz="1215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0056" indent="-303839" algn="l" defTabSz="1215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7751" indent="-303839" algn="l" defTabSz="1215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5454" indent="-303839" algn="l" defTabSz="1215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679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408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108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818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8497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6181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912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1606" algn="l" defTabSz="12154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gi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53" y="3795779"/>
            <a:ext cx="9774683" cy="1637384"/>
          </a:xfrm>
          <a:prstGeom prst="rect">
            <a:avLst/>
          </a:prstGeom>
        </p:spPr>
      </p:pic>
      <p:sp>
        <p:nvSpPr>
          <p:cNvPr id="5" name="五角星 4"/>
          <p:cNvSpPr/>
          <p:nvPr/>
        </p:nvSpPr>
        <p:spPr>
          <a:xfrm rot="19903756">
            <a:off x="1038510" y="3001799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五角星 5"/>
          <p:cNvSpPr/>
          <p:nvPr/>
        </p:nvSpPr>
        <p:spPr>
          <a:xfrm rot="21380687">
            <a:off x="1443952" y="4782419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五角星 6"/>
          <p:cNvSpPr/>
          <p:nvPr/>
        </p:nvSpPr>
        <p:spPr>
          <a:xfrm rot="19938392">
            <a:off x="3336749" y="4699633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 rot="19938392">
            <a:off x="2450993" y="42323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五角星 8"/>
          <p:cNvSpPr/>
          <p:nvPr/>
        </p:nvSpPr>
        <p:spPr>
          <a:xfrm rot="19967404">
            <a:off x="9635610" y="4130391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五角星 9"/>
          <p:cNvSpPr/>
          <p:nvPr/>
        </p:nvSpPr>
        <p:spPr>
          <a:xfrm>
            <a:off x="8457698" y="4647391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五角星 10"/>
          <p:cNvSpPr/>
          <p:nvPr/>
        </p:nvSpPr>
        <p:spPr>
          <a:xfrm>
            <a:off x="10830363" y="4643499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1514900" y="4967956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五角星 12"/>
          <p:cNvSpPr/>
          <p:nvPr/>
        </p:nvSpPr>
        <p:spPr>
          <a:xfrm rot="19922997">
            <a:off x="11089327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82" rIns="91268" bIns="45682" rtlCol="0" anchor="ctr"/>
          <a:lstStyle/>
          <a:p>
            <a:pPr algn="ctr" defTabSz="912576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4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16" y="1539521"/>
            <a:ext cx="1336813" cy="142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72873" y="2049203"/>
            <a:ext cx="10566256" cy="1897481"/>
          </a:xfrm>
          <a:prstGeom prst="rect">
            <a:avLst/>
          </a:prstGeom>
          <a:noFill/>
        </p:spPr>
        <p:txBody>
          <a:bodyPr wrap="square" lIns="90842" tIns="45482" rIns="90842" bIns="454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8272"/>
            <a:r>
              <a:rPr lang="en-US" sz="5900" b="1" dirty="0">
                <a:ln/>
                <a:solidFill>
                  <a:srgbClr val="FF0000"/>
                </a:solidFill>
                <a:latin typeface="VNI-Avo" pitchFamily="2" charset="0"/>
              </a:rPr>
              <a:t>Chaøo möøng quyù </a:t>
            </a:r>
            <a:r>
              <a:rPr lang="en-US" sz="5900" b="1">
                <a:ln/>
                <a:solidFill>
                  <a:srgbClr val="FF0000"/>
                </a:solidFill>
                <a:latin typeface="VNI-Avo" pitchFamily="2" charset="0"/>
              </a:rPr>
              <a:t>thaày coâ </a:t>
            </a:r>
          </a:p>
          <a:p>
            <a:pPr algn="ctr" defTabSz="908272"/>
            <a:r>
              <a:rPr lang="en-US" sz="5900" b="1">
                <a:ln/>
                <a:solidFill>
                  <a:srgbClr val="FF0000"/>
                </a:solidFill>
                <a:latin typeface="VNI-Avo" pitchFamily="2" charset="0"/>
              </a:rPr>
              <a:t>veà döï giôø thaêm lôùp</a:t>
            </a:r>
            <a:endParaRPr lang="en-US" sz="59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1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34" presetClass="emph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7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7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1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34" presetClass="emph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7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7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EFB321-3086-4466-A4E7-CBFC8326D17D}"/>
              </a:ext>
            </a:extLst>
          </p:cNvPr>
          <p:cNvSpPr txBox="1"/>
          <p:nvPr/>
        </p:nvSpPr>
        <p:spPr>
          <a:xfrm>
            <a:off x="674557" y="284813"/>
            <a:ext cx="1084288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đi lạc chúng ta cần những người đáng tin cậy liên lạc với bố mẹ như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thân quen, thật gần gũi với gia đình.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ông bố, bà mẹ đi cùng con nhỏ.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mặc đồng phục như chú bảo vệ, công an, chú bán xăng……  </a:t>
            </a:r>
          </a:p>
        </p:txBody>
      </p:sp>
    </p:spTree>
    <p:extLst>
      <p:ext uri="{BB962C8B-B14F-4D97-AF65-F5344CB8AC3E}">
        <p14:creationId xmlns:p14="http://schemas.microsoft.com/office/powerpoint/2010/main" val="302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109" descr="封面2">
            <a:extLst>
              <a:ext uri="{FF2B5EF4-FFF2-40B4-BE49-F238E27FC236}">
                <a16:creationId xmlns:a16="http://schemas.microsoft.com/office/drawing/2014/main" xmlns="" id="{8B87CB49-BF5C-4C1A-ABE6-B3F171FD1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556" y="3721972"/>
            <a:ext cx="4620885" cy="31360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40A6538B-7EA9-4B39-B757-0F918F3AEFEB}"/>
              </a:ext>
            </a:extLst>
          </p:cNvPr>
          <p:cNvSpPr/>
          <p:nvPr/>
        </p:nvSpPr>
        <p:spPr>
          <a:xfrm>
            <a:off x="539965" y="722612"/>
            <a:ext cx="10568065" cy="24134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sắp xếp các tranh cho phù hợp để giúp Nam tìm thấy bố mẹ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E95B98-D5A3-431D-B13A-7B785A3E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6" y="-824459"/>
            <a:ext cx="4721902" cy="7268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18F9A3-C25B-46C1-A26A-BCC727CAF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156562"/>
            <a:ext cx="5772686" cy="7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F5AB69-F777-4DE3-88FE-BAD54549D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35"/>
            <a:ext cx="5139181" cy="6470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91448-AD0C-4111-9736-F9C561594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31" y="-1058421"/>
            <a:ext cx="5860668" cy="80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7E14D2D-EFFE-4EA9-959A-05CEDA082821}"/>
              </a:ext>
            </a:extLst>
          </p:cNvPr>
          <p:cNvSpPr/>
          <p:nvPr/>
        </p:nvSpPr>
        <p:spPr>
          <a:xfrm>
            <a:off x="1345280" y="478640"/>
            <a:ext cx="9938479" cy="1469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sắp xếp các tranh cho phù hợp để giúp Nam tìm thấy bố mẹ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A8A062-0D47-4B4A-B1BD-A5ADBA19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4269"/>
            <a:ext cx="5559946" cy="3492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B231DF-EF24-4966-8910-BE9F15D1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46" y="2524269"/>
            <a:ext cx="6170862" cy="34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90308B-6103-48E9-BB25-6DE42635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1" y="0"/>
            <a:ext cx="12191999" cy="6958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D093BF-A8D9-41DD-9B3A-6E7CBAEF2ED6}"/>
              </a:ext>
            </a:extLst>
          </p:cNvPr>
          <p:cNvSpPr/>
          <p:nvPr/>
        </p:nvSpPr>
        <p:spPr>
          <a:xfrm>
            <a:off x="3239357" y="2697512"/>
            <a:ext cx="5713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1224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3F165C-10D4-435A-94FC-7E6BC0695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FAB54F-4E26-4C3C-8D2E-60D9ABFA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" y="879574"/>
            <a:ext cx="2991140" cy="3766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3BF807-B0EA-423F-B89B-63412FBC6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26" y="126205"/>
            <a:ext cx="2780645" cy="4519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D3C8AA-8090-41B5-A8BA-46F405666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2780645" cy="452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C75AB-FE59-48BB-9EE3-433A1D16B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94" y="0"/>
            <a:ext cx="3169206" cy="4711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1DBE8A-C942-4962-8C62-D1284554D8E8}"/>
              </a:ext>
            </a:extLst>
          </p:cNvPr>
          <p:cNvSpPr txBox="1"/>
          <p:nvPr/>
        </p:nvSpPr>
        <p:spPr>
          <a:xfrm>
            <a:off x="906919" y="4985114"/>
            <a:ext cx="1077538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bạn hãy nhớ luôn bình tĩnh khi bị lạc và nhờ người đáng tin cậy giúp đỡ để tìm bố mẹ.</a:t>
            </a:r>
          </a:p>
        </p:txBody>
      </p:sp>
    </p:spTree>
    <p:extLst>
      <p:ext uri="{BB962C8B-B14F-4D97-AF65-F5344CB8AC3E}">
        <p14:creationId xmlns:p14="http://schemas.microsoft.com/office/powerpoint/2010/main" val="1249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B05BBA-5F57-4448-803D-556E07324AF0}"/>
              </a:ext>
            </a:extLst>
          </p:cNvPr>
          <p:cNvSpPr/>
          <p:nvPr/>
        </p:nvSpPr>
        <p:spPr>
          <a:xfrm>
            <a:off x="-1339703" y="2244321"/>
            <a:ext cx="151954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THỰC HÀNH NHỮNG CÁCH 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25645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3F042-02E6-4B5A-8FEA-E61681405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"/>
          <a:stretch/>
        </p:blipFill>
        <p:spPr>
          <a:xfrm>
            <a:off x="1588957" y="2329330"/>
            <a:ext cx="8769246" cy="4528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A7D39B-51D2-45D9-9155-9066146CAFC9}"/>
              </a:ext>
            </a:extLst>
          </p:cNvPr>
          <p:cNvSpPr txBox="1"/>
          <p:nvPr/>
        </p:nvSpPr>
        <p:spPr>
          <a:xfrm>
            <a:off x="1828801" y="359764"/>
            <a:ext cx="8949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 vai những cách bảo vệ bản thân</a:t>
            </a:r>
          </a:p>
          <a:p>
            <a:pPr marL="457200" indent="-457200">
              <a:buAutoNum type="arabi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Từ chối nhận quà của người lạ</a:t>
            </a:r>
          </a:p>
          <a:p>
            <a:pPr marL="457200" indent="-457200">
              <a:buAutoNum type="arabi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Hét thật lớn khi có nguy cơ bị bắt cóc.</a:t>
            </a:r>
          </a:p>
        </p:txBody>
      </p:sp>
    </p:spTree>
    <p:extLst>
      <p:ext uri="{BB962C8B-B14F-4D97-AF65-F5344CB8AC3E}">
        <p14:creationId xmlns:p14="http://schemas.microsoft.com/office/powerpoint/2010/main" val="41952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C98260-8123-49A6-8CBA-497BE1BCF22E}"/>
              </a:ext>
            </a:extLst>
          </p:cNvPr>
          <p:cNvSpPr txBox="1"/>
          <p:nvPr/>
        </p:nvSpPr>
        <p:spPr>
          <a:xfrm>
            <a:off x="1499016" y="1514007"/>
            <a:ext cx="948877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ghi nhớ: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Chúng ta không đi theo người lạ và hét lớn khi có nguy cơ bị bắt cóc.</a:t>
            </a:r>
          </a:p>
        </p:txBody>
      </p:sp>
    </p:spTree>
    <p:extLst>
      <p:ext uri="{BB962C8B-B14F-4D97-AF65-F5344CB8AC3E}">
        <p14:creationId xmlns:p14="http://schemas.microsoft.com/office/powerpoint/2010/main" val="326507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2" y="3672590"/>
            <a:ext cx="6231091" cy="31854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7" y="732661"/>
            <a:ext cx="468344" cy="468344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18BD7B49-4296-4F27-B4D6-E78E164B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672" y="468225"/>
            <a:ext cx="8118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600" b="1" cap="all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HOẠT ĐỘNG TRẢI NGHIỆM</a:t>
            </a:r>
            <a:endParaRPr lang="zh-CN" altLang="en-US" sz="3600" b="1" cap="all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2BE9CD-4CFB-4D24-B5FC-6198A72A48EC}"/>
              </a:ext>
            </a:extLst>
          </p:cNvPr>
          <p:cNvSpPr txBox="1"/>
          <p:nvPr/>
        </p:nvSpPr>
        <p:spPr>
          <a:xfrm>
            <a:off x="1709960" y="139591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2D76AB-9863-4401-853A-18D6FF58DC16}"/>
              </a:ext>
            </a:extLst>
          </p:cNvPr>
          <p:cNvSpPr txBox="1"/>
          <p:nvPr/>
        </p:nvSpPr>
        <p:spPr>
          <a:xfrm>
            <a:off x="3861125" y="1334360"/>
            <a:ext cx="6525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cuộc sống an toàn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05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314EB3-B8F1-49B8-A9B8-F92F2F2FBAFD}"/>
              </a:ext>
            </a:extLst>
          </p:cNvPr>
          <p:cNvSpPr txBox="1"/>
          <p:nvPr/>
        </p:nvSpPr>
        <p:spPr>
          <a:xfrm>
            <a:off x="1364105" y="2353457"/>
            <a:ext cx="9878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 hãy thực hành cùng bố mẹ cách phòng tránh bị lạc , bị bắt cóc và nhớ hãy thật hiện nghiêm những điều đó nhé!</a:t>
            </a:r>
          </a:p>
        </p:txBody>
      </p:sp>
    </p:spTree>
    <p:extLst>
      <p:ext uri="{BB962C8B-B14F-4D97-AF65-F5344CB8AC3E}">
        <p14:creationId xmlns:p14="http://schemas.microsoft.com/office/powerpoint/2010/main" val="305051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42059C-3D83-4549-ABA8-4E4DF33E0882}"/>
              </a:ext>
            </a:extLst>
          </p:cNvPr>
          <p:cNvSpPr/>
          <p:nvPr/>
        </p:nvSpPr>
        <p:spPr>
          <a:xfrm>
            <a:off x="2338465" y="2007964"/>
            <a:ext cx="75150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CHÚC QUÝ THẦY CÔ LUÔN MẠNH KHỎE VÀ HẠNH PHÚC </a:t>
            </a:r>
          </a:p>
        </p:txBody>
      </p:sp>
    </p:spTree>
    <p:extLst>
      <p:ext uri="{BB962C8B-B14F-4D97-AF65-F5344CB8AC3E}">
        <p14:creationId xmlns:p14="http://schemas.microsoft.com/office/powerpoint/2010/main" val="4630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7246">
            <a:off x="9807685" y="219456"/>
            <a:ext cx="2384315" cy="35501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234582" y="2542326"/>
            <a:ext cx="5402441" cy="1323439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76" y="4919921"/>
            <a:ext cx="12709500" cy="1938079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1808" y="3708909"/>
            <a:ext cx="3493413" cy="290365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73" y="4369541"/>
            <a:ext cx="3121267" cy="1880796"/>
          </a:xfrm>
          <a:prstGeom prst="rect">
            <a:avLst/>
          </a:prstGeom>
        </p:spPr>
      </p:pic>
      <p:pic>
        <p:nvPicPr>
          <p:cNvPr id="8" name="图片 38918" descr="1-32">
            <a:extLst>
              <a:ext uri="{FF2B5EF4-FFF2-40B4-BE49-F238E27FC236}">
                <a16:creationId xmlns:a16="http://schemas.microsoft.com/office/drawing/2014/main" xmlns="" id="{ABA1C8D5-2715-437B-BC78-9CE54D22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4310">
            <a:off x="691685" y="162981"/>
            <a:ext cx="2384315" cy="355019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791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224"/>
            <a:ext cx="12192000" cy="68575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272080" y="2984941"/>
            <a:ext cx="7919949" cy="38262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104" y="462"/>
            <a:ext cx="2438400" cy="2438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-86737" y="2017591"/>
            <a:ext cx="1885696" cy="1641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10714337" y="3277336"/>
            <a:ext cx="1430528" cy="2048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0714337" y="203289"/>
            <a:ext cx="1316736" cy="17718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97281" y="2658639"/>
            <a:ext cx="3067287" cy="41994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08485" y="462543"/>
            <a:ext cx="8123990" cy="1478881"/>
          </a:xfrm>
          <a:prstGeom prst="rect">
            <a:avLst/>
          </a:prstGeom>
          <a:noFill/>
        </p:spPr>
        <p:txBody>
          <a:bodyPr wrap="square" lIns="123454" tIns="61729" rIns="123454" bIns="617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5691"/>
            <a:r>
              <a:rPr lang="en-US" sz="8800" b="1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88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  <p:pic>
        <p:nvPicPr>
          <p:cNvPr id="1026" name="Picture 2" descr="Cactus Sticker by Mr. Houseplant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089" y="4301404"/>
            <a:ext cx="2876493" cy="28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ctus/Agave/Yucca - Verde Valley Nurser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3" y="4390563"/>
            <a:ext cx="3860264" cy="28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E3F035C8-9559-4011-9C4B-CB4260C24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2156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69AE74-8F25-478A-A61B-031BC8398230}"/>
              </a:ext>
            </a:extLst>
          </p:cNvPr>
          <p:cNvSpPr txBox="1"/>
          <p:nvPr/>
        </p:nvSpPr>
        <p:spPr>
          <a:xfrm>
            <a:off x="1364105" y="1948721"/>
            <a:ext cx="9983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cần làm gì khi bị lạc?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37D22-9974-4DFF-9CB2-5B958D465247}"/>
              </a:ext>
            </a:extLst>
          </p:cNvPr>
          <p:cNvSpPr txBox="1"/>
          <p:nvPr/>
        </p:nvSpPr>
        <p:spPr>
          <a:xfrm>
            <a:off x="1244183" y="3222885"/>
            <a:ext cx="9983449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Đứng yên tại chỗ chờ bố mẹ.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Tìm người giúp đỡ.</a:t>
            </a:r>
          </a:p>
        </p:txBody>
      </p:sp>
    </p:spTree>
    <p:extLst>
      <p:ext uri="{BB962C8B-B14F-4D97-AF65-F5344CB8AC3E}">
        <p14:creationId xmlns:p14="http://schemas.microsoft.com/office/powerpoint/2010/main" val="38399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64DA6F-FEF7-4E3E-8BD8-9A7073E0606D}"/>
              </a:ext>
            </a:extLst>
          </p:cNvPr>
          <p:cNvSpPr txBox="1"/>
          <p:nvPr/>
        </p:nvSpPr>
        <p:spPr>
          <a:xfrm>
            <a:off x="1683895" y="1978702"/>
            <a:ext cx="8574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 </a:t>
            </a:r>
          </a:p>
          <a:p>
            <a:pPr algn="ctr"/>
            <a:r>
              <a:rPr lang="en-US" sz="6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7</a:t>
            </a:r>
          </a:p>
        </p:txBody>
      </p:sp>
    </p:spTree>
    <p:extLst>
      <p:ext uri="{BB962C8B-B14F-4D97-AF65-F5344CB8AC3E}">
        <p14:creationId xmlns:p14="http://schemas.microsoft.com/office/powerpoint/2010/main" val="35601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42059C-3D83-4549-ABA8-4E4DF33E0882}"/>
              </a:ext>
            </a:extLst>
          </p:cNvPr>
          <p:cNvSpPr/>
          <p:nvPr/>
        </p:nvSpPr>
        <p:spPr>
          <a:xfrm>
            <a:off x="2543331" y="2517630"/>
            <a:ext cx="71053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892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224"/>
            <a:ext cx="12192000" cy="68575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272080" y="2984941"/>
            <a:ext cx="7919949" cy="38262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104" y="462"/>
            <a:ext cx="2438400" cy="2438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-86737" y="2017591"/>
            <a:ext cx="1885696" cy="1641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10714337" y="3277336"/>
            <a:ext cx="1430528" cy="2048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0714337" y="203289"/>
            <a:ext cx="1316736" cy="17718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97281" y="2658639"/>
            <a:ext cx="3067287" cy="41994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08485" y="462543"/>
            <a:ext cx="8123990" cy="1478881"/>
          </a:xfrm>
          <a:prstGeom prst="rect">
            <a:avLst/>
          </a:prstGeom>
          <a:noFill/>
        </p:spPr>
        <p:txBody>
          <a:bodyPr wrap="square" lIns="123454" tIns="61729" rIns="123454" bIns="617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5691"/>
            <a:r>
              <a:rPr lang="en-US" sz="8800" b="1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88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  <p:pic>
        <p:nvPicPr>
          <p:cNvPr id="1026" name="Picture 2" descr="Cactus Sticker by Mr. Houseplant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089" y="4301404"/>
            <a:ext cx="2876493" cy="28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ctus/Agave/Yucca - Verde Valley Nurser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3" y="4390563"/>
            <a:ext cx="3860264" cy="28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31747EC-C8BD-47A8-9D77-905591483413}"/>
              </a:ext>
            </a:extLst>
          </p:cNvPr>
          <p:cNvSpPr/>
          <p:nvPr/>
        </p:nvSpPr>
        <p:spPr>
          <a:xfrm>
            <a:off x="2438404" y="462543"/>
            <a:ext cx="6237351" cy="344924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3155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61A87A-0031-4E34-B7A2-BDCA2744F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4" r="-2245"/>
          <a:stretch/>
        </p:blipFill>
        <p:spPr>
          <a:xfrm>
            <a:off x="438951" y="1823595"/>
            <a:ext cx="10972800" cy="50344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5C56F97-BA8B-4DB1-87CE-9A9D03394123}"/>
              </a:ext>
            </a:extLst>
          </p:cNvPr>
          <p:cNvSpPr txBox="1">
            <a:spLocks/>
          </p:cNvSpPr>
          <p:nvPr/>
        </p:nvSpPr>
        <p:spPr>
          <a:xfrm>
            <a:off x="438951" y="680595"/>
            <a:ext cx="10972800" cy="1143000"/>
          </a:xfrm>
          <a:prstGeom prst="rect">
            <a:avLst/>
          </a:prstGeom>
        </p:spPr>
        <p:txBody>
          <a:bodyPr vert="horz" lIns="92360" tIns="46206" rIns="92360" bIns="46206" rtlCol="0" anchor="ctr">
            <a:normAutofit/>
          </a:bodyPr>
          <a:lstStyle>
            <a:lvl1pPr algn="ctr" defTabSz="1215408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Tìm người giúp đỡ khi bị lạc</a:t>
            </a:r>
          </a:p>
        </p:txBody>
      </p:sp>
    </p:spTree>
    <p:extLst>
      <p:ext uri="{BB962C8B-B14F-4D97-AF65-F5344CB8AC3E}">
        <p14:creationId xmlns:p14="http://schemas.microsoft.com/office/powerpoint/2010/main" val="29690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4&quot;/&gt;&lt;property id=&quot;20307&quot; value=&quot;359&quot;/&gt;&lt;/object&gt;&lt;object type=&quot;3&quot; unique_id=&quot;10011&quot;&gt;&lt;property id=&quot;20148&quot; value=&quot;5&quot;/&gt;&lt;property id=&quot;20300&quot; value=&quot;Slide 10&quot;/&gt;&lt;property id=&quot;20307&quot; value=&quot;354&quot;/&gt;&lt;/object&gt;&lt;object type=&quot;3&quot; unique_id=&quot;10012&quot;&gt;&lt;property id=&quot;20148&quot; value=&quot;5&quot;/&gt;&lt;property id=&quot;20300&quot; value=&quot;Slide 11&quot;/&gt;&lt;property id=&quot;20307&quot; value=&quot;343&quot;/&gt;&lt;/object&gt;&lt;object type=&quot;3&quot; unique_id=&quot;19818&quot;&gt;&lt;property id=&quot;20148&quot; value=&quot;5&quot;/&gt;&lt;property id=&quot;20300&quot; value=&quot;Slide 9&quot;/&gt;&lt;property id=&quot;20307&quot; value=&quot;367&quot;/&gt;&lt;/object&gt;&lt;object type=&quot;3&quot; unique_id=&quot;19819&quot;&gt;&lt;property id=&quot;20148&quot; value=&quot;5&quot;/&gt;&lt;property id=&quot;20300&quot; value=&quot;Slide 12&quot;/&gt;&lt;property id=&quot;20307&quot; value=&quot;368&quot;/&gt;&lt;/object&gt;&lt;object type=&quot;3&quot; unique_id=&quot;430699&quot;&gt;&lt;property id=&quot;20148&quot; value=&quot;5&quot;/&gt;&lt;property id=&quot;20300&quot; value=&quot;Slide 5&quot;/&gt;&lt;property id=&quot;20307&quot; value=&quot;376&quot;/&gt;&lt;/object&gt;&lt;object type=&quot;3&quot; unique_id=&quot;430812&quot;&gt;&lt;property id=&quot;20148&quot; value=&quot;5&quot;/&gt;&lt;property id=&quot;20300&quot; value=&quot;Slide 21&quot;/&gt;&lt;property id=&quot;20307&quot; value=&quot;377&quot;/&gt;&lt;/object&gt;&lt;object type=&quot;3&quot; unique_id=&quot;430938&quot;&gt;&lt;property id=&quot;20148&quot; value=&quot;5&quot;/&gt;&lt;property id=&quot;20300&quot; value=&quot;Slide 3&quot;/&gt;&lt;property id=&quot;20307&quot; value=&quot;379&quot;/&gt;&lt;/object&gt;&lt;object type=&quot;3&quot; unique_id=&quot;431109&quot;&gt;&lt;property id=&quot;20148&quot; value=&quot;5&quot;/&gt;&lt;property id=&quot;20300&quot; value=&quot;Slide 14&quot;/&gt;&lt;property id=&quot;20307&quot; value=&quot;380&quot;/&gt;&lt;/object&gt;&lt;object type=&quot;3&quot; unique_id=&quot;433711&quot;&gt;&lt;property id=&quot;20148&quot; value=&quot;5&quot;/&gt;&lt;property id=&quot;20300&quot; value=&quot;Slide 8&quot;/&gt;&lt;property id=&quot;20307&quot; value=&quot;382&quot;/&gt;&lt;/object&gt;&lt;object type=&quot;3&quot; unique_id=&quot;433854&quot;&gt;&lt;property id=&quot;20148&quot; value=&quot;5&quot;/&gt;&lt;property id=&quot;20300&quot; value=&quot;Slide 7&quot;/&gt;&lt;property id=&quot;20307&quot; value=&quot;385&quot;/&gt;&lt;/object&gt;&lt;object type=&quot;3&quot; unique_id=&quot;433855&quot;&gt;&lt;property id=&quot;20148&quot; value=&quot;5&quot;/&gt;&lt;property id=&quot;20300&quot; value=&quot;Slide 13&quot;/&gt;&lt;property id=&quot;20307&quot; value=&quot;384&quot;/&gt;&lt;/object&gt;&lt;object type=&quot;3&quot; unique_id=&quot;521433&quot;&gt;&lt;property id=&quot;20148&quot; value=&quot;5&quot;/&gt;&lt;property id=&quot;20300&quot; value=&quot;Slide 1&quot;/&gt;&lt;property id=&quot;20307&quot; value=&quot;386&quot;/&gt;&lt;/object&gt;&lt;object type=&quot;3&quot; unique_id=&quot;521434&quot;&gt;&lt;property id=&quot;20148&quot; value=&quot;5&quot;/&gt;&lt;property id=&quot;20300&quot; value=&quot;Slide 2&quot;/&gt;&lt;property id=&quot;20307&quot; value=&quot;387&quot;/&gt;&lt;/object&gt;&lt;object type=&quot;3&quot; unique_id=&quot;521634&quot;&gt;&lt;property id=&quot;20148&quot; value=&quot;5&quot;/&gt;&lt;property id=&quot;20300&quot; value=&quot;Slide 6&quot;/&gt;&lt;property id=&quot;20307&quot; value=&quot;388&quot;/&gt;&lt;/object&gt;&lt;object type=&quot;3&quot; unique_id=&quot;521754&quot;&gt;&lt;property id=&quot;20148&quot; value=&quot;5&quot;/&gt;&lt;property id=&quot;20300&quot; value=&quot;Slide 15&quot;/&gt;&lt;property id=&quot;20307&quot; value=&quot;389&quot;/&gt;&lt;/object&gt;&lt;object type=&quot;3&quot; unique_id=&quot;521865&quot;&gt;&lt;property id=&quot;20148&quot; value=&quot;5&quot;/&gt;&lt;property id=&quot;20300&quot; value=&quot;Slide 16 - &amp;quot;CHUÛ ÑEÀ CAÛM XUÙC CUÛA EM&amp;quot;&quot;/&gt;&lt;property id=&quot;20307&quot; value=&quot;390&quot;/&gt;&lt;/object&gt;&lt;object type=&quot;3&quot; unique_id=&quot;522064&quot;&gt;&lt;property id=&quot;20148&quot; value=&quot;5&quot;/&gt;&lt;property id=&quot;20300&quot; value=&quot;Slide 17&quot;/&gt;&lt;property id=&quot;20307&quot; value=&quot;395&quot;/&gt;&lt;/object&gt;&lt;object type=&quot;3&quot; unique_id=&quot;522065&quot;&gt;&lt;property id=&quot;20148&quot; value=&quot;5&quot;/&gt;&lt;property id=&quot;20300&quot; value=&quot;Slide 18&quot;/&gt;&lt;property id=&quot;20307&quot; value=&quot;392&quot;/&gt;&lt;/object&gt;&lt;object type=&quot;3&quot; unique_id=&quot;522066&quot;&gt;&lt;property id=&quot;20148&quot; value=&quot;5&quot;/&gt;&lt;property id=&quot;20300&quot; value=&quot;Slide 19&quot;/&gt;&lt;property id=&quot;20307&quot; value=&quot;393&quot;/&gt;&lt;/object&gt;&lt;object type=&quot;3&quot; unique_id=&quot;522067&quot;&gt;&lt;property id=&quot;20148&quot; value=&quot;5&quot;/&gt;&lt;property id=&quot;20300&quot; value=&quot;Slide 20&quot;/&gt;&lt;property id=&quot;20307&quot; value=&quot;394&quot;/&gt;&lt;/object&gt;&lt;object type=&quot;3&quot; unique_id=&quot;522298&quot;&gt;&lt;property id=&quot;20148&quot; value=&quot;5&quot;/&gt;&lt;property id=&quot;20300&quot; value=&quot;Slide 22&quot;/&gt;&lt;property id=&quot;20307&quot; value=&quot;397&quot;/&gt;&lt;/object&gt;&lt;object type=&quot;3&quot; unique_id=&quot;522299&quot;&gt;&lt;property id=&quot;20148&quot; value=&quot;5&quot;/&gt;&lt;property id=&quot;20300&quot; value=&quot;Slide 23&quot;/&gt;&lt;property id=&quot;20307&quot; value=&quot;398&quot;/&gt;&lt;/object&gt;&lt;object type=&quot;3&quot; unique_id=&quot;522375&quot;&gt;&lt;property id=&quot;20148&quot; value=&quot;5&quot;/&gt;&lt;property id=&quot;20300&quot; value=&quot;Slide 24&quot;/&gt;&lt;property id=&quot;20307&quot; value=&quot;399&quot;/&gt;&lt;/object&gt;&lt;object type=&quot;3&quot; unique_id=&quot;522592&quot;&gt;&lt;property id=&quot;20148&quot; value=&quot;5&quot;/&gt;&lt;property id=&quot;20300&quot; value=&quot;Slide 25&quot;/&gt;&lt;property id=&quot;20307&quot; value=&quot;400&quot;/&gt;&lt;/object&gt;&lt;object type=&quot;3&quot; unique_id=&quot;522593&quot;&gt;&lt;property id=&quot;20148&quot; value=&quot;5&quot;/&gt;&lt;property id=&quot;20300&quot; value=&quot;Slide 26&quot;/&gt;&lt;property id=&quot;20307&quot; value=&quot;401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48">
      <a:dk1>
        <a:sysClr val="windowText" lastClr="000000"/>
      </a:dk1>
      <a:lt1>
        <a:sysClr val="window" lastClr="FFFFFF"/>
      </a:lt1>
      <a:dk2>
        <a:srgbClr val="FDB733"/>
      </a:dk2>
      <a:lt2>
        <a:srgbClr val="E7E6E6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</TotalTime>
  <Words>280</Words>
  <Application>Microsoft Office PowerPoint</Application>
  <PresentationFormat>Custom</PresentationFormat>
  <Paragraphs>39</Paragraphs>
  <Slides>21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1_自定义设计方案</vt:lpstr>
      <vt:lpstr>默认设计模板</vt:lpstr>
      <vt:lpstr>4_Office 主题</vt:lpstr>
      <vt:lpstr>Office 主题</vt:lpstr>
      <vt:lpstr>3_Office 主题</vt:lpstr>
      <vt:lpstr>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Hien_Bui</cp:lastModifiedBy>
  <cp:revision>317</cp:revision>
  <dcterms:created xsi:type="dcterms:W3CDTF">2020-10-03T06:01:09Z</dcterms:created>
  <dcterms:modified xsi:type="dcterms:W3CDTF">2021-07-15T03:19:08Z</dcterms:modified>
</cp:coreProperties>
</file>